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8" r:id="rId5"/>
    <p:sldId id="267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40" autoAdjust="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5EBE174-4082-419F-BAE5-C89B1B2F0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0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604A8DC-2401-4C85-B335-1AC33555E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28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8E9D2E9-6662-4278-BDA0-6D32C38C4DFD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AEC4912-E9B6-42FC-BA3F-992E80A338B3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1B925F1-9714-4212-99C9-CB0496833F47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AEC4912-E9B6-42FC-BA3F-992E80A338B3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D07D79C-C3D1-4DBB-8B48-4B83F0663D44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AEC4912-E9B6-42FC-BA3F-992E80A338B3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99027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94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93254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溫柔引領我回家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SAFE IN THE ARMS OF JESUS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溫柔引領我，父阿，引領我回家！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 gently home, Father,  lead me gently home,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我本多為難，父阿，我憂苦交加。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life’s toils are ended,  and parting days have come,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不使我心遠離，不使我腳滑；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Sin no more shall tempt me,  never from Thee I’ll roam,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惟恐我在中途失迷，引領我回家！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If </a:t>
            </a:r>
            <a:r>
              <a:rPr lang="en-US" altLang="zh-TW" sz="2800" dirty="0" err="1"/>
              <a:t>Thou’lt</a:t>
            </a:r>
            <a:r>
              <a:rPr lang="en-US" altLang="zh-TW" sz="2800" dirty="0"/>
              <a:t> only lead me, Father,  lead me gently home.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溫柔引領我，父阿，溫柔引領我，父阿，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 gently home, Father,  lead me gently home, Father,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惟恐我在中途迷失，溫柔引領我。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Lest I fall upon the wayside,  lead me gently home.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溫柔引領我，父阿，引領我回家！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 gently home, Father, lead me gently home,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惟有祢引領，否則我就會走岔。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life’s darkest hours, Father, when life’s troubles come;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一路跟隨祢行，試煉我不怕；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Keep me feet from wandering,  lest from Thee I roam,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全仗祢手提挈，父阿，引領我回家！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Lest I fall upon the wayside,  lead me gently home</a:t>
            </a:r>
            <a:r>
              <a:rPr lang="en-US" altLang="zh-TW" dirty="0"/>
              <a:t>.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溫柔引領我，父阿，溫柔引領我，父阿，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 gently home, Father,  lead me gently home, Father,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惟恐我在中途迷失，溫柔引領我。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Lest I fall upon the wayside,  lead me gently home.</a:t>
            </a:r>
          </a:p>
        </p:txBody>
      </p:sp>
    </p:spTree>
    <p:extLst>
      <p:ext uri="{BB962C8B-B14F-4D97-AF65-F5344CB8AC3E}">
        <p14:creationId xmlns:p14="http://schemas.microsoft.com/office/powerpoint/2010/main" val="2082388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溫柔引領我，父阿，引領我回家！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 gently home, Father, lead me gently home,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天上旅程畢，遙見天上的榮華，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temptation’s hours, Father, when soar trials come;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重擔我始卸脫，勞苦我息下；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 Thou near to keep me,  take me as Thine own,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引領我到終點，父阿，引領我回家！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I cannot live without Thee,  lead me gently home</a:t>
            </a:r>
            <a:r>
              <a:rPr lang="en-US" altLang="zh-TW" dirty="0"/>
              <a:t>.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溫柔引領我，父阿，溫柔引領我，父阿，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 gently home, Father,  lead me gently home, Father,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惟恐我在中途迷失，溫柔引領我。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Lest I fall upon the wayside,  lead me gently home.</a:t>
            </a:r>
          </a:p>
        </p:txBody>
      </p:sp>
    </p:spTree>
    <p:extLst>
      <p:ext uri="{BB962C8B-B14F-4D97-AF65-F5344CB8AC3E}">
        <p14:creationId xmlns:p14="http://schemas.microsoft.com/office/powerpoint/2010/main" val="2855695972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2474</TotalTime>
  <Words>485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H484  溫柔引領我回家  SAFE IN THE ARMS OF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134</cp:revision>
  <dcterms:created xsi:type="dcterms:W3CDTF">2001-04-19T19:07:54Z</dcterms:created>
  <dcterms:modified xsi:type="dcterms:W3CDTF">2017-08-05T23:17:09Z</dcterms:modified>
</cp:coreProperties>
</file>